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494"/>
    <a:srgbClr val="1715B8"/>
    <a:srgbClr val="E89325"/>
    <a:srgbClr val="5B1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8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B210-8F19-438E-BCA5-49AFE5EDD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47BE0-7142-4E7C-BB91-015A27762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4160-59BC-4BCA-A01F-053E192F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A05F4-20B3-411D-8EB2-735CD112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0E2C-37F1-4DB8-ABD6-C526F02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67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5EF7-69C0-4132-AB6A-72A10D01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28BFD-9F29-47E3-8DC8-654EEC10E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48956-4F34-4C05-AE30-5ABCC092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9F008-D0C1-46A1-A6BB-3F51EFE9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4514B-4DEF-447D-8E67-AC93D6AF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08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0DE49-2A94-40E8-A8E0-790A09951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2D1C0-E4B6-4442-912F-34A839211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0C935-60F1-43E1-A209-72C1AAC3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00D0-0E7F-44E4-AF02-0E99F8CF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C861-5951-4ABB-AEC5-56586449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83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A89F-9C87-4642-BC6A-848D5291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795E-18C0-4087-A5E4-0FCDEF355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DD0E-4332-4BEA-8ACA-5013B051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4FFB2-FD4F-4932-BF49-1017869E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2F84-C137-475A-AB11-B3E6C8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69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3C6F-FE1C-47C4-B63E-0B41FE81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D32-3032-40E1-B3A4-7586E6DDA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F2D1B-EF22-466A-B161-7E6CAFC5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7EA17-2A8D-46F1-A178-48EECEC9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13DD1-9E92-4775-8D23-699C8901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48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51C6-ECC1-42E6-8AF8-9B3CBBE7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040BA-AE4D-491A-A04E-85DCE27B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1B148-12E5-4C6C-A688-7C4769DE7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E3F6C-6ED9-4784-A7CE-54EF0EB1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91E23-4493-49FB-9424-EDF4145D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C916B-AAA5-4330-8F15-864B8EC5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13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2E10-15B0-41A3-8A83-73130B4F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FD2AA-53CA-4430-B06D-3B7697BB1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8DA30-08A4-4CB7-BCE4-A02439F43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08C580-163A-48FF-A6C1-90E9DA751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E90D4-12A1-4BCD-81FC-785A586F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23B82-8303-45C2-9216-F04A7EEE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1F9D9-2693-4931-9E31-A9BB2324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87B94-C15C-462B-AFB6-97555B6E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48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8118-74BE-4248-9701-88309552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B2230-E871-4BA5-91D7-7DFEED56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165EE-4E65-43F8-B8E1-954A7C6A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F7498-EE7C-4223-BBAC-E3FD2561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75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2166A-738B-4DA4-B1E8-4000B3FD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C558B-7E33-4208-85FC-70FCA732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9E57E-5997-42AD-8715-64565A6C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55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0AB1-CF37-4894-895D-7A1F27DC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3040-C882-4205-BA9B-A1818A05F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48288-E478-42FF-8D93-268783620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2AEDE-2368-47C6-8733-0DC46189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26994-CAFA-4393-ACF3-B97AAF37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ACA8D-0544-46AD-B759-8E626C8E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9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CE68-4672-4278-89C8-2EDDBC98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97B27-85E0-4EB3-9E79-2FC96E324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871CC-D8F2-40EF-8529-B162A6175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77CA8-CE9F-43F2-8082-9A083814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9AD00-4411-4789-B24F-1E09C560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BDF38-0FD9-4995-B05E-C0EC60A4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09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105F70-C1BC-4B1B-8756-380CB7C9E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986BA-E5FF-49FC-8CEE-04AA2F863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D2FEE-9E90-45AE-A355-DB656017E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DEFE-B5F6-4535-A49B-25E60E3D0DFC}" type="datetimeFigureOut">
              <a:rPr lang="en-CA" smtClean="0"/>
              <a:t>2021-07-31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4CA9-35F8-44CC-A779-A702676A5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FF024-EA03-4E6F-A765-99F5C3E8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DDE09-692F-406B-9F2E-C50BFF409C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92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on a table&#10;&#10;Description automatically generated">
            <a:extLst>
              <a:ext uri="{FF2B5EF4-FFF2-40B4-BE49-F238E27FC236}">
                <a16:creationId xmlns:a16="http://schemas.microsoft.com/office/drawing/2014/main" id="{68599CC0-E531-4C2A-A824-9DFDE72D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2422673" y="829970"/>
            <a:ext cx="3158112" cy="1776438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B6D3991-2623-4537-84F6-1D6A71030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" b="24602"/>
          <a:stretch/>
        </p:blipFill>
        <p:spPr>
          <a:xfrm>
            <a:off x="2422673" y="2812152"/>
            <a:ext cx="3158112" cy="1776439"/>
          </a:xfrm>
          <a:prstGeom prst="rect">
            <a:avLst/>
          </a:prstGeom>
        </p:spPr>
      </p:pic>
      <p:pic>
        <p:nvPicPr>
          <p:cNvPr id="11" name="Picture 10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F563B844-0D48-415E-B3DA-72683D8BF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6392939" y="829969"/>
            <a:ext cx="3158112" cy="1776439"/>
          </a:xfrm>
          <a:prstGeom prst="rect">
            <a:avLst/>
          </a:prstGeom>
        </p:spPr>
      </p:pic>
      <p:pic>
        <p:nvPicPr>
          <p:cNvPr id="13" name="Picture 12" descr="A pair of headphones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AED64732-AF5B-448B-973D-F6D0F7D19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 b="8061"/>
          <a:stretch/>
        </p:blipFill>
        <p:spPr>
          <a:xfrm>
            <a:off x="6392939" y="2812151"/>
            <a:ext cx="3158112" cy="1776439"/>
          </a:xfrm>
          <a:prstGeom prst="rect">
            <a:avLst/>
          </a:prstGeom>
        </p:spPr>
      </p:pic>
      <p:pic>
        <p:nvPicPr>
          <p:cNvPr id="15" name="Picture 1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AAA03D7-3DD0-4C74-8163-011540A533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6896355" y="4794333"/>
            <a:ext cx="3158112" cy="1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16EF02D6-82C5-42FE-8CA8-560AD45F8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7" t="-7988" r="-1377" b="-7988"/>
          <a:stretch/>
        </p:blipFill>
        <p:spPr>
          <a:xfrm>
            <a:off x="2681138" y="14138"/>
            <a:ext cx="6829724" cy="68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3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44B1D0C6-6467-472F-8518-5EB1EC909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8158808" cy="4589330"/>
          </a:xfrm>
          <a:prstGeom prst="rect">
            <a:avLst/>
          </a:prstGeom>
        </p:spPr>
      </p:pic>
      <p:pic>
        <p:nvPicPr>
          <p:cNvPr id="8" name="Picture 7" descr="A pair of headphones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649D9645-4985-4091-B7AC-1AEE26F1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 b="8061"/>
          <a:stretch/>
        </p:blipFill>
        <p:spPr>
          <a:xfrm>
            <a:off x="0" y="1"/>
            <a:ext cx="8158808" cy="4589330"/>
          </a:xfrm>
          <a:prstGeom prst="rect">
            <a:avLst/>
          </a:prstGeom>
        </p:spPr>
      </p:pic>
      <p:pic>
        <p:nvPicPr>
          <p:cNvPr id="10" name="Picture 9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A73E504D-0DF0-4ECA-940D-79E3E623F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8158808" cy="458933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EC596F5-0A1E-4F80-B8F3-C14A08B3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" b="25058"/>
          <a:stretch/>
        </p:blipFill>
        <p:spPr>
          <a:xfrm>
            <a:off x="0" y="0"/>
            <a:ext cx="8158808" cy="4589330"/>
          </a:xfrm>
          <a:prstGeom prst="rect">
            <a:avLst/>
          </a:prstGeom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1BEA8C01-B809-4AD3-940D-D542C1ED0D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2"/>
            <a:ext cx="8158808" cy="4589330"/>
          </a:xfrm>
          <a:prstGeom prst="rect">
            <a:avLst/>
          </a:prstGeom>
        </p:spPr>
      </p:pic>
      <p:pic>
        <p:nvPicPr>
          <p:cNvPr id="7" name="Picture 6" descr="A picture containing text, hand, close, square&#10;&#10;Description automatically generated">
            <a:extLst>
              <a:ext uri="{FF2B5EF4-FFF2-40B4-BE49-F238E27FC236}">
                <a16:creationId xmlns:a16="http://schemas.microsoft.com/office/drawing/2014/main" id="{9BC1B01D-EB5F-45BF-AC81-040FB0CB18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" b="20444"/>
          <a:stretch/>
        </p:blipFill>
        <p:spPr>
          <a:xfrm>
            <a:off x="1321455" y="849507"/>
            <a:ext cx="8158808" cy="45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0D55F-B863-433F-BEDF-211539C27652}"/>
              </a:ext>
            </a:extLst>
          </p:cNvPr>
          <p:cNvSpPr/>
          <p:nvPr/>
        </p:nvSpPr>
        <p:spPr>
          <a:xfrm>
            <a:off x="2142520" y="1913940"/>
            <a:ext cx="802495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&lt;</a:t>
            </a:r>
            <a:r>
              <a:rPr lang="en-US" sz="115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TechBuy</a:t>
            </a:r>
            <a:r>
              <a:rPr lang="en-US" sz="11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1319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BF7B8CA2-A1EF-4293-89D9-458DAA3AA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14"/>
            <a:ext cx="12192000" cy="6482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AFB93E-E243-479E-A4F1-ED76C5C30F90}"/>
              </a:ext>
            </a:extLst>
          </p:cNvPr>
          <p:cNvSpPr/>
          <p:nvPr/>
        </p:nvSpPr>
        <p:spPr>
          <a:xfrm>
            <a:off x="1032388" y="0"/>
            <a:ext cx="1451241" cy="1209368"/>
          </a:xfrm>
          <a:prstGeom prst="rect">
            <a:avLst/>
          </a:prstGeom>
          <a:solidFill>
            <a:srgbClr val="E893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478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C3A159C-B028-405E-AE52-8DDC6ABD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49" t="-4822" r="-45244" b="-6465"/>
          <a:stretch/>
        </p:blipFill>
        <p:spPr>
          <a:xfrm>
            <a:off x="-1010015" y="981162"/>
            <a:ext cx="6119594" cy="4895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D435A8-4753-4095-9F19-DB9EE26E9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9227" t="-6030" r="-99227" b="-6030"/>
          <a:stretch/>
        </p:blipFill>
        <p:spPr>
          <a:xfrm>
            <a:off x="4765206" y="981162"/>
            <a:ext cx="6119594" cy="48956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5077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44CA394C-E85C-4E10-A09C-C11B7D56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36" t="-5754" r="-11454" b="-5754"/>
          <a:stretch/>
        </p:blipFill>
        <p:spPr>
          <a:xfrm>
            <a:off x="4609120" y="1134546"/>
            <a:ext cx="6119594" cy="4895676"/>
          </a:xfrm>
          <a:prstGeom prst="rect">
            <a:avLst/>
          </a:prstGeom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A4714D-C429-4675-8245-8DCDE7735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86" t="-5591" r="-28786" b="-5591"/>
          <a:stretch/>
        </p:blipFill>
        <p:spPr>
          <a:xfrm>
            <a:off x="-568057" y="981162"/>
            <a:ext cx="6119595" cy="48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00F7D-BE55-4699-ACA4-63D7947EC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981456"/>
            <a:ext cx="6120384" cy="4895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71C041-EAF2-4C87-B431-F8D3B1E12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981075"/>
            <a:ext cx="6115050" cy="489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C232A-C422-4497-9D0E-029DCEB36C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>
          <a:xfrm>
            <a:off x="0" y="0"/>
            <a:ext cx="6115050" cy="4892040"/>
          </a:xfrm>
          <a:prstGeom prst="rect">
            <a:avLst/>
          </a:prstGeom>
        </p:spPr>
      </p:pic>
      <p:pic>
        <p:nvPicPr>
          <p:cNvPr id="12" name="Picture 11" descr="A picture containing text, computer, computer&#10;&#10;Description automatically generated">
            <a:extLst>
              <a:ext uri="{FF2B5EF4-FFF2-40B4-BE49-F238E27FC236}">
                <a16:creationId xmlns:a16="http://schemas.microsoft.com/office/drawing/2014/main" id="{B2B1A2C9-36E0-4F2B-9CCD-9BA3687969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4435754" y="1060194"/>
            <a:ext cx="6115050" cy="4892040"/>
          </a:xfrm>
          <a:prstGeom prst="rect">
            <a:avLst/>
          </a:prstGeom>
        </p:spPr>
      </p:pic>
      <p:pic>
        <p:nvPicPr>
          <p:cNvPr id="13" name="Picture 12" descr="A picture containing text, indoor, case, accessory&#10;&#10;Description automatically generated">
            <a:extLst>
              <a:ext uri="{FF2B5EF4-FFF2-40B4-BE49-F238E27FC236}">
                <a16:creationId xmlns:a16="http://schemas.microsoft.com/office/drawing/2014/main" id="{A2D1EDDC-9FF7-4EFF-9A5E-237AE536A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6" t="30" r="-11656" b="2128"/>
          <a:stretch/>
        </p:blipFill>
        <p:spPr>
          <a:xfrm>
            <a:off x="4076242" y="905385"/>
            <a:ext cx="6115050" cy="4892040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6748DD57-6DB5-40E4-AA7E-C750680BCF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" r="104"/>
          <a:stretch/>
        </p:blipFill>
        <p:spPr>
          <a:xfrm>
            <a:off x="-2493736" y="2527530"/>
            <a:ext cx="6115050" cy="4876800"/>
          </a:xfrm>
          <a:prstGeom prst="rect">
            <a:avLst/>
          </a:prstGeom>
        </p:spPr>
      </p:pic>
      <p:pic>
        <p:nvPicPr>
          <p:cNvPr id="22" name="Picture 21" descr="A close-up of a speaker&#10;&#10;Description automatically generated with medium confidence">
            <a:extLst>
              <a:ext uri="{FF2B5EF4-FFF2-40B4-BE49-F238E27FC236}">
                <a16:creationId xmlns:a16="http://schemas.microsoft.com/office/drawing/2014/main" id="{07732027-9CA2-46C2-A4EA-F7D5429818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486" t="6944" r="-4499"/>
          <a:stretch/>
        </p:blipFill>
        <p:spPr>
          <a:xfrm>
            <a:off x="-3468915" y="1743758"/>
            <a:ext cx="6096000" cy="48768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438C83AF-9FB7-4096-96AA-8EEDCA343B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8374" t="6464" r="-6710" b="2628"/>
          <a:stretch/>
        </p:blipFill>
        <p:spPr>
          <a:xfrm>
            <a:off x="6096001" y="-1"/>
            <a:ext cx="6096000" cy="48920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1D4AB9-FEFE-4BDE-AE14-CA699FE12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5" t="-6212" r="-4595" b="-6212"/>
          <a:stretch/>
        </p:blipFill>
        <p:spPr>
          <a:xfrm>
            <a:off x="6096000" y="0"/>
            <a:ext cx="6096000" cy="48920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496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omputer with a picture of a cat on the screen&#10;&#10;Description automatically generated with low confidence">
            <a:extLst>
              <a:ext uri="{FF2B5EF4-FFF2-40B4-BE49-F238E27FC236}">
                <a16:creationId xmlns:a16="http://schemas.microsoft.com/office/drawing/2014/main" id="{4DE730B8-C19C-4AD2-A3AB-7FC9D1D5F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6096000" y="-129310"/>
            <a:ext cx="6115050" cy="4892040"/>
          </a:xfrm>
          <a:prstGeom prst="rect">
            <a:avLst/>
          </a:prstGeom>
        </p:spPr>
      </p:pic>
      <p:pic>
        <p:nvPicPr>
          <p:cNvPr id="57" name="Picture 56" descr="A picture containing electronics, earphone&#10;&#10;Description automatically generated">
            <a:extLst>
              <a:ext uri="{FF2B5EF4-FFF2-40B4-BE49-F238E27FC236}">
                <a16:creationId xmlns:a16="http://schemas.microsoft.com/office/drawing/2014/main" id="{CD2C419D-CF5F-420A-827F-57BC8444B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25" t="4345" r="-4303" b="-281"/>
          <a:stretch/>
        </p:blipFill>
        <p:spPr>
          <a:xfrm>
            <a:off x="766622" y="1322438"/>
            <a:ext cx="6225305" cy="49802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8960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mputer, dark&#10;&#10;Description automatically generated">
            <a:extLst>
              <a:ext uri="{FF2B5EF4-FFF2-40B4-BE49-F238E27FC236}">
                <a16:creationId xmlns:a16="http://schemas.microsoft.com/office/drawing/2014/main" id="{FC49C700-E14E-466C-B95A-945B5D265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7" y="981381"/>
            <a:ext cx="6114286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</TotalTime>
  <Words>3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Chanchal P T</dc:creator>
  <cp:lastModifiedBy>Chanchal P T</cp:lastModifiedBy>
  <cp:revision>2</cp:revision>
  <dcterms:created xsi:type="dcterms:W3CDTF">2021-07-29T00:47:31Z</dcterms:created>
  <dcterms:modified xsi:type="dcterms:W3CDTF">2021-08-03T18:29:48Z</dcterms:modified>
</cp:coreProperties>
</file>